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0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1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4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32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7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5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99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6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5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6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7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5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5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5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6ED75D8-7722-4528-ABD9-812BC56A09A9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B42A3A1-72A8-4296-8AAB-A3B937728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19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 Сортировка слиянием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Напишите генератор, который принимает на вход два итератора по возрастающим последовательностям и выдает одну объединенную возрастающую последовательность.</a:t>
            </a:r>
          </a:p>
          <a:p>
            <a:pPr algn="just"/>
            <a:r>
              <a:rPr lang="ru-RU" dirty="0" smtClean="0"/>
              <a:t>Используя предыдущий генератор напишите еще один, который принимает на вход итератор по некой последовательности и, используя сортировку слиянием, возвращает элементы в отсортированном порядке.</a:t>
            </a:r>
          </a:p>
          <a:p>
            <a:pPr algn="just"/>
            <a:r>
              <a:rPr lang="ru-RU" dirty="0" smtClean="0"/>
              <a:t>Создайте собственный класс-итератор, который в качестве параметра конструктора принимает на вход число </a:t>
            </a:r>
            <a:r>
              <a:rPr lang="en-US" dirty="0" smtClean="0"/>
              <a:t>N</a:t>
            </a:r>
            <a:r>
              <a:rPr lang="ru-RU" dirty="0" smtClean="0"/>
              <a:t> и итерируется по </a:t>
            </a:r>
            <a:r>
              <a:rPr lang="en-US" dirty="0" smtClean="0"/>
              <a:t>N </a:t>
            </a:r>
            <a:r>
              <a:rPr lang="ru-RU" dirty="0" smtClean="0"/>
              <a:t>случайным числам.</a:t>
            </a:r>
          </a:p>
          <a:p>
            <a:pPr algn="just"/>
            <a:r>
              <a:rPr lang="ru-RU" dirty="0" smtClean="0"/>
              <a:t>Отсортируйте этот итератор сортировкой слиянием.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79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2. Генераторные выражения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Напишите генераторное выражение, которое создает двумерный список размера </a:t>
            </a:r>
            <a:r>
              <a:rPr lang="en-US" dirty="0" smtClean="0"/>
              <a:t>N</a:t>
            </a:r>
            <a:r>
              <a:rPr lang="ru-RU" dirty="0" smtClean="0"/>
              <a:t>х</a:t>
            </a:r>
            <a:r>
              <a:rPr lang="en-US" dirty="0" smtClean="0"/>
              <a:t>N</a:t>
            </a:r>
            <a:r>
              <a:rPr lang="ru-RU" dirty="0" smtClean="0"/>
              <a:t>, у которого в «центральном ромбе» находятся 1, а в остальных местах – 0.</a:t>
            </a:r>
          </a:p>
          <a:p>
            <a:pPr algn="just"/>
            <a:r>
              <a:rPr lang="ru-RU" dirty="0" smtClean="0"/>
              <a:t>У вас задан список пар (кортежей). Каждая пара выглядит как (</a:t>
            </a:r>
            <a:r>
              <a:rPr lang="ru-RU" dirty="0" err="1" smtClean="0"/>
              <a:t>ФИО_Студента</a:t>
            </a:r>
            <a:r>
              <a:rPr lang="en-US" dirty="0" smtClean="0"/>
              <a:t>, </a:t>
            </a:r>
            <a:r>
              <a:rPr lang="ru-RU" dirty="0" err="1" smtClean="0"/>
              <a:t>Направление_обучения</a:t>
            </a:r>
            <a:r>
              <a:rPr lang="ru-RU" dirty="0" smtClean="0"/>
              <a:t>). Используя метод </a:t>
            </a:r>
            <a:r>
              <a:rPr lang="en-US" dirty="0" err="1" smtClean="0"/>
              <a:t>itertools.groupby</a:t>
            </a:r>
            <a:r>
              <a:rPr lang="en-US" dirty="0" smtClean="0"/>
              <a:t> </a:t>
            </a:r>
            <a:r>
              <a:rPr lang="ru-RU" dirty="0" smtClean="0"/>
              <a:t>и встроенные методы сортировки и генераторное выражение, получите список итераторов по отсортированным по фамилии спискам студентов (каждый итератор соответствует своему направлению). В идеале решение должно быть в одну строку.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667442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23</TotalTime>
  <Words>166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Corbel</vt:lpstr>
      <vt:lpstr>Глубина</vt:lpstr>
      <vt:lpstr>Задача 1. Сортировка слиянием</vt:lpstr>
      <vt:lpstr>Задача 2. Генераторные выражения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1. Сортировка слиянием</dc:title>
  <dc:creator>Антон Кузнецов</dc:creator>
  <cp:lastModifiedBy>Антон Кузнецов</cp:lastModifiedBy>
  <cp:revision>15</cp:revision>
  <dcterms:created xsi:type="dcterms:W3CDTF">2013-10-22T09:39:58Z</dcterms:created>
  <dcterms:modified xsi:type="dcterms:W3CDTF">2013-10-22T10:03:26Z</dcterms:modified>
</cp:coreProperties>
</file>