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62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25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78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5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088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3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128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832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54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3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97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874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80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26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91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509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B3EA7FF-B073-4585-AE1D-0F54642BBD5A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99D27005-5D1F-4080-9385-983D4FE40B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98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500" dirty="0" smtClean="0"/>
              <a:t>Контрольная по </a:t>
            </a:r>
            <a:r>
              <a:rPr lang="en-US" sz="8500" dirty="0" smtClean="0"/>
              <a:t>Python</a:t>
            </a:r>
            <a:endParaRPr lang="ru-RU" sz="8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8485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458364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Создайте </a:t>
            </a:r>
            <a:r>
              <a:rPr lang="ru-RU" dirty="0" err="1" smtClean="0"/>
              <a:t>метакласс</a:t>
            </a:r>
            <a:r>
              <a:rPr lang="ru-RU" dirty="0" smtClean="0"/>
              <a:t> </a:t>
            </a:r>
            <a:r>
              <a:rPr lang="en-US" dirty="0" smtClean="0"/>
              <a:t>UML. </a:t>
            </a:r>
            <a:r>
              <a:rPr lang="ru-RU" dirty="0" smtClean="0"/>
              <a:t>В данном классе должен быть реализован статический метод </a:t>
            </a:r>
            <a:r>
              <a:rPr lang="en-US" dirty="0" err="1" smtClean="0"/>
              <a:t>drawUML</a:t>
            </a:r>
            <a:r>
              <a:rPr lang="ru-RU" dirty="0" smtClean="0"/>
              <a:t>(</a:t>
            </a:r>
            <a:r>
              <a:rPr lang="en-US" dirty="0" err="1" smtClean="0"/>
              <a:t>cls</a:t>
            </a:r>
            <a:r>
              <a:rPr lang="en-US" dirty="0" smtClean="0"/>
              <a:t>)</a:t>
            </a:r>
            <a:r>
              <a:rPr lang="ru-RU" dirty="0" smtClean="0"/>
              <a:t>, который выводит иерархию классов, вершиной которой является класс </a:t>
            </a:r>
            <a:r>
              <a:rPr lang="en-US" dirty="0" err="1" smtClean="0"/>
              <a:t>cls</a:t>
            </a:r>
            <a:r>
              <a:rPr lang="en-US" dirty="0" smtClean="0"/>
              <a:t> (</a:t>
            </a:r>
            <a:r>
              <a:rPr lang="ru-RU" dirty="0" smtClean="0"/>
              <a:t>у класса </a:t>
            </a:r>
            <a:r>
              <a:rPr lang="en-US" dirty="0" err="1" smtClean="0"/>
              <a:t>cls</a:t>
            </a:r>
            <a:r>
              <a:rPr lang="en-US" dirty="0" smtClean="0"/>
              <a:t> </a:t>
            </a:r>
            <a:r>
              <a:rPr lang="ru-RU" dirty="0" err="1" smtClean="0"/>
              <a:t>метаклассом</a:t>
            </a:r>
            <a:r>
              <a:rPr lang="ru-RU" dirty="0" smtClean="0"/>
              <a:t> должен быть указан </a:t>
            </a:r>
            <a:r>
              <a:rPr lang="en-US" dirty="0" smtClean="0"/>
              <a:t>UML</a:t>
            </a:r>
            <a:r>
              <a:rPr lang="ru-RU" dirty="0" smtClean="0"/>
              <a:t>, если это не так, то нужно вывести ошибку</a:t>
            </a:r>
            <a:r>
              <a:rPr lang="en-US" dirty="0" smtClean="0"/>
              <a:t>).</a:t>
            </a:r>
            <a:r>
              <a:rPr lang="ru-RU" dirty="0" smtClean="0"/>
              <a:t> Для простоты в данной задаче не нужно рассматривать множественно наследование. Например: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Lucida Console" panose="020B0609040504020204" pitchFamily="49" charset="0"/>
              </a:rPr>
              <a:t>&gt;&gt;&gt;</a:t>
            </a:r>
            <a:r>
              <a:rPr lang="en-US" dirty="0" err="1" smtClean="0">
                <a:latin typeface="Lucida Console" panose="020B0609040504020204" pitchFamily="49" charset="0"/>
              </a:rPr>
              <a:t>UML.drawUML</a:t>
            </a:r>
            <a:r>
              <a:rPr lang="en-US" dirty="0" smtClean="0">
                <a:latin typeface="Lucida Console" panose="020B0609040504020204" pitchFamily="49" charset="0"/>
              </a:rPr>
              <a:t>(A)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latin typeface="Lucida Console" panose="020B0609040504020204" pitchFamily="49" charset="0"/>
              </a:rPr>
              <a:t>A: 4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latin typeface="Lucida Console" panose="020B0609040504020204" pitchFamily="49" charset="0"/>
              </a:rPr>
              <a:t>B: 6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latin typeface="Lucida Console" panose="020B0609040504020204" pitchFamily="49" charset="0"/>
              </a:rPr>
              <a:t>	C: 8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latin typeface="Lucida Console" panose="020B0609040504020204" pitchFamily="49" charset="0"/>
              </a:rPr>
              <a:t>	D: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latin typeface="Lucida Console" panose="020B0609040504020204" pitchFamily="49" charset="0"/>
              </a:rPr>
              <a:t>E: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dirty="0" smtClean="0">
                <a:latin typeface="Lucida Console" panose="020B0609040504020204" pitchFamily="49" charset="0"/>
              </a:rPr>
              <a:t>F: 2</a:t>
            </a:r>
            <a:endParaRPr lang="ru-RU" dirty="0" smtClean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Числа в этом примере – количество экземпляров каждого из классов.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/>
              <a:t>Вывод иерархии без указания количества экземпляров дает 3 балла.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/>
              <a:t>Вывод еще и количества экземпляров дает +2 балла</a:t>
            </a:r>
            <a:endParaRPr lang="ru-RU" b="1" u="sng" dirty="0"/>
          </a:p>
        </p:txBody>
      </p:sp>
    </p:spTree>
    <p:extLst>
      <p:ext uri="{BB962C8B-B14F-4D97-AF65-F5344CB8AC3E}">
        <p14:creationId xmlns:p14="http://schemas.microsoft.com/office/powerpoint/2010/main" val="225738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ru-RU" b="1" u="sng" dirty="0" smtClean="0"/>
              <a:t>В данном задании </a:t>
            </a:r>
            <a:r>
              <a:rPr lang="ru-RU" b="1" u="sng" dirty="0"/>
              <a:t>запрещается пользоваться библиотечными </a:t>
            </a:r>
            <a:r>
              <a:rPr lang="ru-RU" b="1" u="sng" dirty="0" smtClean="0"/>
              <a:t>функциями!</a:t>
            </a:r>
          </a:p>
          <a:p>
            <a:pPr lvl="0" algn="just"/>
            <a:r>
              <a:rPr lang="ru-RU" b="1" u="sng" dirty="0" smtClean="0"/>
              <a:t>2 балла. </a:t>
            </a:r>
            <a:r>
              <a:rPr lang="ru-RU" dirty="0" smtClean="0"/>
              <a:t>Напишите </a:t>
            </a:r>
            <a:r>
              <a:rPr lang="ru-RU" dirty="0"/>
              <a:t>генератор или генераторное выражение, позволяющее перебирать все перестановки чисел от 1 до n в лексикографическом </a:t>
            </a:r>
            <a:r>
              <a:rPr lang="ru-RU" dirty="0" smtClean="0"/>
              <a:t>порядке. </a:t>
            </a:r>
            <a:r>
              <a:rPr lang="ru-RU" dirty="0"/>
              <a:t>Например, для n=3 получим:</a:t>
            </a:r>
          </a:p>
          <a:p>
            <a:pPr marL="457200" lvl="1" indent="0" algn="just">
              <a:buNone/>
            </a:pPr>
            <a:r>
              <a:rPr lang="ru-RU" dirty="0"/>
              <a:t>123</a:t>
            </a:r>
          </a:p>
          <a:p>
            <a:pPr marL="457200" lvl="1" indent="0" algn="just">
              <a:buNone/>
            </a:pPr>
            <a:r>
              <a:rPr lang="ru-RU" dirty="0"/>
              <a:t>132</a:t>
            </a:r>
          </a:p>
          <a:p>
            <a:pPr marL="457200" lvl="1" indent="0" algn="just">
              <a:buNone/>
            </a:pPr>
            <a:r>
              <a:rPr lang="ru-RU" dirty="0"/>
              <a:t>213</a:t>
            </a:r>
          </a:p>
          <a:p>
            <a:pPr marL="457200" lvl="1" indent="0" algn="just">
              <a:buNone/>
            </a:pPr>
            <a:r>
              <a:rPr lang="ru-RU" dirty="0"/>
              <a:t>231</a:t>
            </a:r>
          </a:p>
          <a:p>
            <a:pPr marL="457200" lvl="1" indent="0" algn="just">
              <a:buNone/>
            </a:pPr>
            <a:r>
              <a:rPr lang="ru-RU" dirty="0"/>
              <a:t>312</a:t>
            </a:r>
          </a:p>
          <a:p>
            <a:pPr marL="457200" lvl="1" indent="0" algn="just">
              <a:buNone/>
            </a:pPr>
            <a:r>
              <a:rPr lang="ru-RU" dirty="0"/>
              <a:t>321</a:t>
            </a:r>
          </a:p>
          <a:p>
            <a:pPr lvl="0" algn="just"/>
            <a:r>
              <a:rPr lang="ru-RU" b="1" u="sng" dirty="0"/>
              <a:t>2 балла. </a:t>
            </a:r>
            <a:r>
              <a:rPr lang="ru-RU" dirty="0" smtClean="0"/>
              <a:t>Напишите </a:t>
            </a:r>
            <a:r>
              <a:rPr lang="ru-RU" dirty="0"/>
              <a:t>процедуру, которая принимает на вход числовой список и выводит на экран все перестановки этих чисел в лексикографическом порядке номеров. Т.е. для списка [</a:t>
            </a:r>
            <a:r>
              <a:rPr lang="en-US" dirty="0"/>
              <a:t>7, 2, 6</a:t>
            </a:r>
            <a:r>
              <a:rPr lang="ru-RU" dirty="0"/>
              <a:t>]</a:t>
            </a:r>
            <a:r>
              <a:rPr lang="en-US" dirty="0"/>
              <a:t> первой перестановкой будет 726 (</a:t>
            </a:r>
            <a:r>
              <a:rPr lang="ru-RU" dirty="0"/>
              <a:t>соответствующие </a:t>
            </a:r>
            <a:r>
              <a:rPr lang="en-US" dirty="0" err="1"/>
              <a:t>номера</a:t>
            </a:r>
            <a:r>
              <a:rPr lang="ru-RU" dirty="0"/>
              <a:t> – 123).</a:t>
            </a:r>
          </a:p>
          <a:p>
            <a:pPr lvl="0" algn="just"/>
            <a:r>
              <a:rPr lang="ru-RU" b="1" u="sng" dirty="0" smtClean="0"/>
              <a:t>1 балл. </a:t>
            </a:r>
            <a:r>
              <a:rPr lang="ru-RU" dirty="0" smtClean="0"/>
              <a:t>Напишите </a:t>
            </a:r>
            <a:r>
              <a:rPr lang="ru-RU" dirty="0"/>
              <a:t>программу, которая из всех переданных скрипту параметров формирует список и запускает для него функцию из пункта 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27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0000" y="1825625"/>
            <a:ext cx="10233800" cy="206904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b="1" u="sng" dirty="0" smtClean="0"/>
              <a:t>4 балла.</a:t>
            </a:r>
            <a:r>
              <a:rPr lang="ru-RU" dirty="0" smtClean="0"/>
              <a:t> Дан </a:t>
            </a:r>
            <a:r>
              <a:rPr lang="ru-RU" dirty="0"/>
              <a:t>словарь со всеми словами языка. Также вводятся два слова. Требуется найти наиболее короткую цепочку из слов, которая начинается первым словом, заканчивается вторым, а каждые соседние два слова в цепочке отличаются ровно одной буквой (при этом имейте в виду, что слова ТАК и ТАКТ тоже отличаются ровно одной буквой). Если такая цепочка не существует, то вывести – </a:t>
            </a:r>
            <a:r>
              <a:rPr lang="ru-RU" dirty="0" err="1"/>
              <a:t>Impossible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049761"/>
              </p:ext>
            </p:extLst>
          </p:nvPr>
        </p:nvGraphicFramePr>
        <p:xfrm>
          <a:off x="4125667" y="3886201"/>
          <a:ext cx="3849934" cy="2571750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1924967"/>
                <a:gridCol w="1924967"/>
              </a:tblGrid>
              <a:tr h="2476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Входные данные </a:t>
                      </a:r>
                      <a:endParaRPr lang="ru-RU" sz="1000" b="1" dirty="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Выходные данные </a:t>
                      </a:r>
                      <a:endParaRPr lang="ru-RU" sz="1000" b="1" dirty="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  <a:tr h="1619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ЧАС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7</a:t>
                      </a:r>
                      <a:endParaRPr lang="ru-RU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ЧАН</a:t>
                      </a:r>
                      <a:endParaRPr lang="ru-RU" sz="1000" dirty="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МИГ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МАЙ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ЧАС</a:t>
                      </a:r>
                      <a:endParaRPr lang="ru-RU" sz="1000" dirty="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  <a:tr h="7048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МАМА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ПАПА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ДЕТИ </a:t>
                      </a:r>
                      <a:endParaRPr lang="ru-RU" sz="100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Impossible</a:t>
                      </a:r>
                      <a:endParaRPr lang="ru-RU" sz="1000" dirty="0">
                        <a:effectLst/>
                        <a:latin typeface="Lucida Console" panose="020B06090405040202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7625" marR="47625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782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b="1" u="sng" dirty="0" smtClean="0"/>
              <a:t>2 </a:t>
            </a:r>
            <a:r>
              <a:rPr lang="ru-RU" b="1" u="sng" dirty="0" smtClean="0"/>
              <a:t>балла.</a:t>
            </a:r>
            <a:r>
              <a:rPr lang="ru-RU" dirty="0" smtClean="0"/>
              <a:t> Напишите метод (или генератор), который принимает на вход итератор по упорядоченной последовательности и число. Задача метода вставить число в последовательность так, чтобы итоговая последовательность получилась упорядоченной и вернуть итератор на эту последовательность. Запрещается извлекать все элементы из исходного итератора, например, в список и работать с ним – считайте, что итератор может быть бесконечным.</a:t>
            </a:r>
          </a:p>
          <a:p>
            <a:pPr algn="just"/>
            <a:r>
              <a:rPr lang="en-US" b="1" u="sng" dirty="0"/>
              <a:t>2 </a:t>
            </a:r>
            <a:r>
              <a:rPr lang="ru-RU" b="1" u="sng" dirty="0"/>
              <a:t>балла.</a:t>
            </a:r>
            <a:r>
              <a:rPr lang="ru-RU" b="1" dirty="0"/>
              <a:t> </a:t>
            </a:r>
            <a:r>
              <a:rPr lang="ru-RU" dirty="0" smtClean="0"/>
              <a:t>Используя метод из первого пункта напишите сортировку вставками. Т.е. метод, который принимает на вход итератор и возвращает итератор по отсортированной последовательности. Запрещается сохранять уже отсортированные элементы.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792936"/>
      </p:ext>
    </p:extLst>
  </p:cSld>
  <p:clrMapOvr>
    <a:masterClrMapping/>
  </p:clrMapOvr>
</p:sld>
</file>

<file path=ppt/theme/theme1.xml><?xml version="1.0" encoding="utf-8"?>
<a:theme xmlns:a="http://schemas.openxmlformats.org/drawingml/2006/main" name="Глубина">
  <a:themeElements>
    <a:clrScheme name="Глубина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Глубина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убина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Глубина</Template>
  <TotalTime>187</TotalTime>
  <Words>386</Words>
  <Application>Microsoft Office PowerPoint</Application>
  <PresentationFormat>Широкоэкранный</PresentationFormat>
  <Paragraphs>53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Corbel</vt:lpstr>
      <vt:lpstr>Lucida Console</vt:lpstr>
      <vt:lpstr>Times New Roman</vt:lpstr>
      <vt:lpstr>Глубина</vt:lpstr>
      <vt:lpstr>Контрольная по Python</vt:lpstr>
      <vt:lpstr>Задача №1</vt:lpstr>
      <vt:lpstr>Задача №2</vt:lpstr>
      <vt:lpstr>Задача №3</vt:lpstr>
      <vt:lpstr>Задача №4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по Python</dc:title>
  <dc:creator>Антон Кузнецов</dc:creator>
  <cp:lastModifiedBy>Антон Кузнецов</cp:lastModifiedBy>
  <cp:revision>22</cp:revision>
  <dcterms:created xsi:type="dcterms:W3CDTF">2013-11-15T06:21:05Z</dcterms:created>
  <dcterms:modified xsi:type="dcterms:W3CDTF">2013-11-15T09:28:41Z</dcterms:modified>
</cp:coreProperties>
</file>